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8" r:id="rId4"/>
    <p:sldId id="279" r:id="rId5"/>
    <p:sldId id="273" r:id="rId6"/>
    <p:sldId id="281" r:id="rId7"/>
    <p:sldId id="272" r:id="rId8"/>
    <p:sldId id="28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6599D63-CFF5-4543-BF28-3C5F7E089586}">
          <p14:sldIdLst>
            <p14:sldId id="268"/>
            <p14:sldId id="269"/>
            <p14:sldId id="278"/>
            <p14:sldId id="279"/>
            <p14:sldId id="273"/>
            <p14:sldId id="281"/>
            <p14:sldId id="272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4CAF4-F8BE-4377-9F7B-EB5FD04DCFC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D93F-DAD3-4169-B724-56EC1FD24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302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4CAF4-F8BE-4377-9F7B-EB5FD04DCFC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D93F-DAD3-4169-B724-56EC1FD24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037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4CAF4-F8BE-4377-9F7B-EB5FD04DCFC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D93F-DAD3-4169-B724-56EC1FD24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931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4CAF4-F8BE-4377-9F7B-EB5FD04DCFC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D93F-DAD3-4169-B724-56EC1FD24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878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4CAF4-F8BE-4377-9F7B-EB5FD04DCFC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D93F-DAD3-4169-B724-56EC1FD24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37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4CAF4-F8BE-4377-9F7B-EB5FD04DCFC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D93F-DAD3-4169-B724-56EC1FD24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99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4CAF4-F8BE-4377-9F7B-EB5FD04DCFC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D93F-DAD3-4169-B724-56EC1FD24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583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4CAF4-F8BE-4377-9F7B-EB5FD04DCFC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D93F-DAD3-4169-B724-56EC1FD24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32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4CAF4-F8BE-4377-9F7B-EB5FD04DCFC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D93F-DAD3-4169-B724-56EC1FD24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29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4CAF4-F8BE-4377-9F7B-EB5FD04DCFC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D93F-DAD3-4169-B724-56EC1FD24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59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4CAF4-F8BE-4377-9F7B-EB5FD04DCFC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D93F-DAD3-4169-B724-56EC1FD24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419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4CAF4-F8BE-4377-9F7B-EB5FD04DCFC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8D93F-DAD3-4169-B724-56EC1FD24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75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25" y="238125"/>
            <a:ext cx="11229975" cy="67627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Почему новых? И вообще – что такое МАНЖ?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72300" y="1057012"/>
            <a:ext cx="5067300" cy="5800987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Молодежная ассоциация новых журналистов начала свою деятельность в октябре 1993 года с выпуска первой поселковой радиопередачи. </a:t>
            </a:r>
            <a:endParaRPr lang="ru-RU" sz="2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более чем </a:t>
            </a: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лет существования сотни и даже тысячи молодых людей прошли школу </a:t>
            </a:r>
            <a:r>
              <a:rPr lang="ru-RU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МАНЖа</a:t>
            </a:r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. Многие из них выбрали профессию журналиста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направления работы: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творческой одаренности, ориентированное на углубленное изучение современного русского языка, литературы, журналистики, психологии, PR-технологий.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МАНЖ – это: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Активная </a:t>
            </a:r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жизненная </a:t>
            </a: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позиция</a:t>
            </a:r>
            <a:endParaRPr lang="ru-RU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Свобода мировоззрения</a:t>
            </a:r>
            <a:endParaRPr lang="ru-RU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Возможность </a:t>
            </a:r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профессионального </a:t>
            </a: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самоопределения</a:t>
            </a:r>
            <a:endParaRPr lang="ru-RU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</a:t>
            </a:r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в районных, областных, региональных, всероссийских </a:t>
            </a: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конкурсах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Помощь </a:t>
            </a:r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в получение профессионального </a:t>
            </a: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lang="ru-RU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Семинары</a:t>
            </a:r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, выездные школы молодых </a:t>
            </a: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журналистов</a:t>
            </a:r>
            <a:endParaRPr lang="ru-RU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, расследования, акции</a:t>
            </a: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Возраст участников от 7 до …. лет.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568684"/>
            <a:ext cx="3086100" cy="23463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2" y="2952750"/>
            <a:ext cx="3071575" cy="24533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77" y="583839"/>
            <a:ext cx="3477098" cy="23311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t="25418" r="11875" b="12777"/>
          <a:stretch/>
        </p:blipFill>
        <p:spPr>
          <a:xfrm>
            <a:off x="3400662" y="2952750"/>
            <a:ext cx="1771413" cy="22142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t="14028" r="19259"/>
          <a:stretch/>
        </p:blipFill>
        <p:spPr>
          <a:xfrm>
            <a:off x="5262917" y="3022058"/>
            <a:ext cx="1509358" cy="21104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" r="16956" b="32721"/>
          <a:stretch/>
        </p:blipFill>
        <p:spPr>
          <a:xfrm>
            <a:off x="3436085" y="5247112"/>
            <a:ext cx="3348155" cy="15816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4" t="40417" r="14699" b="22083"/>
          <a:stretch/>
        </p:blipFill>
        <p:spPr>
          <a:xfrm>
            <a:off x="94777" y="5443809"/>
            <a:ext cx="3276837" cy="13849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650" y="0"/>
            <a:ext cx="10191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3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87" y="7280"/>
            <a:ext cx="2927823" cy="114704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Несколько правил</a:t>
            </a:r>
            <a:endParaRPr lang="ru-RU" b="1" dirty="0">
              <a:ln w="22225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64755" y="148144"/>
            <a:ext cx="4125476" cy="6214019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Ты </a:t>
            </a:r>
            <a:r>
              <a:rPr lang="ru-RU" dirty="0"/>
              <a:t>работаешь не с детьми, а с журналистами – </a:t>
            </a:r>
            <a:r>
              <a:rPr lang="ru-RU" dirty="0" smtClean="0"/>
              <a:t>нет, </a:t>
            </a:r>
            <a:r>
              <a:rPr lang="ru-RU" dirty="0"/>
              <a:t>они </a:t>
            </a:r>
            <a:r>
              <a:rPr lang="ru-RU" dirty="0" smtClean="0"/>
              <a:t>конечно дети, но </a:t>
            </a:r>
            <a:r>
              <a:rPr lang="ru-RU" dirty="0"/>
              <a:t>они твои </a:t>
            </a:r>
            <a:r>
              <a:rPr lang="ru-RU" dirty="0" smtClean="0"/>
              <a:t>коллеги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В группу МАНЖ двери открыты как на </a:t>
            </a:r>
            <a:r>
              <a:rPr lang="ru-RU" dirty="0" smtClean="0"/>
              <a:t>вход, </a:t>
            </a:r>
            <a:r>
              <a:rPr lang="ru-RU" dirty="0"/>
              <a:t>так и на выход – любой может </a:t>
            </a:r>
            <a:r>
              <a:rPr lang="ru-RU" dirty="0" smtClean="0"/>
              <a:t>войти, </a:t>
            </a:r>
            <a:r>
              <a:rPr lang="ru-RU" dirty="0"/>
              <a:t>любой может выйти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Ни за что не проводить лекций </a:t>
            </a:r>
            <a:r>
              <a:rPr lang="ru-RU" dirty="0" smtClean="0"/>
              <a:t>или уроков на </a:t>
            </a:r>
            <a:r>
              <a:rPr lang="ru-RU" dirty="0"/>
              <a:t>тему…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Вводить в тему быстро, резко, неожиданно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Главное правило:</a:t>
            </a:r>
          </a:p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b="1" dirty="0">
                <a:solidFill>
                  <a:srgbClr val="C00000"/>
                </a:solidFill>
              </a:rPr>
              <a:t>Кто не </a:t>
            </a:r>
            <a:r>
              <a:rPr lang="ru-RU" b="1" dirty="0" smtClean="0">
                <a:solidFill>
                  <a:srgbClr val="C00000"/>
                </a:solidFill>
              </a:rPr>
              <a:t>успел -  </a:t>
            </a:r>
            <a:r>
              <a:rPr lang="ru-RU" b="1" dirty="0">
                <a:solidFill>
                  <a:srgbClr val="C00000"/>
                </a:solidFill>
              </a:rPr>
              <a:t>тот </a:t>
            </a:r>
            <a:r>
              <a:rPr lang="ru-RU" b="1" dirty="0" smtClean="0">
                <a:solidFill>
                  <a:srgbClr val="C00000"/>
                </a:solidFill>
              </a:rPr>
              <a:t>опоздал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Человек сегодняшнего дня – </a:t>
            </a:r>
            <a:r>
              <a:rPr lang="ru-RU" dirty="0"/>
              <a:t>это  </a:t>
            </a:r>
            <a:r>
              <a:rPr lang="ru-RU" dirty="0" err="1"/>
              <a:t>Media</a:t>
            </a:r>
            <a:r>
              <a:rPr lang="ru-RU" dirty="0"/>
              <a:t> </a:t>
            </a:r>
            <a:r>
              <a:rPr lang="ru-RU" dirty="0" err="1"/>
              <a:t>homo</a:t>
            </a:r>
            <a:r>
              <a:rPr lang="ru-RU" dirty="0"/>
              <a:t> </a:t>
            </a:r>
            <a:r>
              <a:rPr lang="ru-RU" dirty="0" err="1" smtClean="0"/>
              <a:t>sapiens</a:t>
            </a:r>
            <a:r>
              <a:rPr lang="ru-RU" dirty="0" smtClean="0"/>
              <a:t>.  Именно поэтому медиа образование в школе так необходимо</a:t>
            </a:r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14" y="1148232"/>
            <a:ext cx="2721362" cy="142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811" y="2914203"/>
            <a:ext cx="3155531" cy="31612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311" y="390303"/>
            <a:ext cx="2148118" cy="54049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7" t="18246" r="27193" b="8947"/>
          <a:stretch/>
        </p:blipFill>
        <p:spPr>
          <a:xfrm>
            <a:off x="3224797" y="4005696"/>
            <a:ext cx="2557216" cy="26597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43" y="-60140"/>
            <a:ext cx="2302742" cy="23027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r="10690" b="58478"/>
          <a:stretch/>
        </p:blipFill>
        <p:spPr>
          <a:xfrm>
            <a:off x="2772783" y="2034318"/>
            <a:ext cx="5102144" cy="145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0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804" y="131805"/>
            <a:ext cx="5014354" cy="135924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Пресс - конференция </a:t>
            </a:r>
            <a:br>
              <a:rPr lang="ru-RU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Почему?</a:t>
            </a:r>
            <a: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36397" y="131805"/>
            <a:ext cx="3109040" cy="63874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/>
              <a:t>Задачи</a:t>
            </a:r>
            <a:r>
              <a:rPr lang="ru-RU" dirty="0" smtClean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Актуализировать активную жизненную позицию </a:t>
            </a:r>
            <a:r>
              <a:rPr lang="ru-RU" dirty="0" smtClean="0"/>
              <a:t>обучающихся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Актуализировать интерес к человеку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Актуализировать интерес к теме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Преодолеть застенчивость и нерешительность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Отработать </a:t>
            </a:r>
            <a:r>
              <a:rPr lang="ru-RU" dirty="0"/>
              <a:t>процедуру </a:t>
            </a:r>
            <a:r>
              <a:rPr lang="ru-RU" dirty="0" err="1"/>
              <a:t>самопрезентации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" y="1609230"/>
            <a:ext cx="1920406" cy="2633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850" y="1917551"/>
            <a:ext cx="2233077" cy="2064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66" y="4153328"/>
            <a:ext cx="4267570" cy="25666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043" y="2684766"/>
            <a:ext cx="2224668" cy="21182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3985" y="0"/>
            <a:ext cx="1625719" cy="18843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4997" y="724844"/>
            <a:ext cx="1638007" cy="19154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8509" y="131805"/>
            <a:ext cx="1664352" cy="23349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0401" y="3959952"/>
            <a:ext cx="4925995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5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6939" y="127590"/>
            <a:ext cx="4752753" cy="180753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Пресс - </a:t>
            </a:r>
            <a:r>
              <a:rPr lang="ru-RU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конференция </a:t>
            </a:r>
            <a: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Кто герой?</a:t>
            </a:r>
            <a: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283" y="319252"/>
            <a:ext cx="3730256" cy="142421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ИНТЕРЕСНЫЙ</a:t>
            </a:r>
          </a:p>
          <a:p>
            <a:r>
              <a:rPr lang="ru-RU" dirty="0" smtClean="0"/>
              <a:t>ЗНАЧИМЫЙ</a:t>
            </a:r>
          </a:p>
          <a:p>
            <a:r>
              <a:rPr lang="ru-RU" dirty="0" smtClean="0"/>
              <a:t>ИЗВЕСТНЫЙ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3" y="4112276"/>
            <a:ext cx="5826642" cy="274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518" y="66542"/>
            <a:ext cx="2627604" cy="31214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3" y="1398303"/>
            <a:ext cx="2350694" cy="25542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387" y="1743462"/>
            <a:ext cx="2383743" cy="24873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8777" y="3766147"/>
            <a:ext cx="5724640" cy="27068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8597" y="1198896"/>
            <a:ext cx="3944454" cy="29324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0" t="11163" r="2696"/>
          <a:stretch/>
        </p:blipFill>
        <p:spPr>
          <a:xfrm>
            <a:off x="2567167" y="29627"/>
            <a:ext cx="1755852" cy="19054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218" y="2364259"/>
            <a:ext cx="2622025" cy="174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9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112" y="127591"/>
            <a:ext cx="4855721" cy="131974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Пресс - конференция </a:t>
            </a:r>
            <a:br>
              <a:rPr lang="ru-RU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Фёдор  </a:t>
            </a:r>
            <a:r>
              <a:rPr lang="ru-RU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Юрчихин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" t="12516" r="3004"/>
          <a:stretch/>
        </p:blipFill>
        <p:spPr>
          <a:xfrm>
            <a:off x="184111" y="2075866"/>
            <a:ext cx="5221706" cy="38067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3" t="32631" r="39494" b="35615"/>
          <a:stretch/>
        </p:blipFill>
        <p:spPr>
          <a:xfrm>
            <a:off x="5971658" y="1116419"/>
            <a:ext cx="6346142" cy="47661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6" t="74555" r="26000" b="16970"/>
          <a:stretch/>
        </p:blipFill>
        <p:spPr>
          <a:xfrm rot="175989">
            <a:off x="4048350" y="4876409"/>
            <a:ext cx="2940718" cy="153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21" b="21786"/>
          <a:stretch/>
        </p:blipFill>
        <p:spPr>
          <a:xfrm>
            <a:off x="269631" y="124414"/>
            <a:ext cx="5174499" cy="39053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2" y="2540257"/>
            <a:ext cx="8020123" cy="395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58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19" y="164405"/>
            <a:ext cx="4988441" cy="89885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 кого есть вопросы?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19" y="2427744"/>
            <a:ext cx="6614612" cy="42052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0" t="16491" r="19561"/>
          <a:stretch/>
        </p:blipFill>
        <p:spPr>
          <a:xfrm>
            <a:off x="5453757" y="-98010"/>
            <a:ext cx="2037583" cy="25257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243" y="258331"/>
            <a:ext cx="3191126" cy="23712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25439" r="14596" b="11228"/>
          <a:stretch/>
        </p:blipFill>
        <p:spPr>
          <a:xfrm>
            <a:off x="6989135" y="4050973"/>
            <a:ext cx="4920915" cy="25820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928" y="1746908"/>
            <a:ext cx="3456098" cy="230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3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06" y="175141"/>
            <a:ext cx="9703512" cy="6682859"/>
          </a:xfrm>
        </p:spPr>
      </p:pic>
    </p:spTree>
    <p:extLst>
      <p:ext uri="{BB962C8B-B14F-4D97-AF65-F5344CB8AC3E}">
        <p14:creationId xmlns:p14="http://schemas.microsoft.com/office/powerpoint/2010/main" val="14980482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249</Words>
  <Application>Microsoft Office PowerPoint</Application>
  <PresentationFormat>Широкоэкранный</PresentationFormat>
  <Paragraphs>36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Wingdings</vt:lpstr>
      <vt:lpstr>Тема Office</vt:lpstr>
      <vt:lpstr>Почему новых? И вообще – что такое МАНЖ? </vt:lpstr>
      <vt:lpstr>Несколько правил</vt:lpstr>
      <vt:lpstr>Пресс - конференция  Почему? </vt:lpstr>
      <vt:lpstr>Пресс - конференция  Кто герой? </vt:lpstr>
      <vt:lpstr>Пресс - конференция  Фёдор  Юрчихин </vt:lpstr>
      <vt:lpstr>Презентация PowerPoint</vt:lpstr>
      <vt:lpstr>У кого есть вопросы?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</dc:title>
  <dc:creator>userpc</dc:creator>
  <cp:lastModifiedBy>Пользователь</cp:lastModifiedBy>
  <cp:revision>115</cp:revision>
  <dcterms:created xsi:type="dcterms:W3CDTF">2020-12-09T14:43:53Z</dcterms:created>
  <dcterms:modified xsi:type="dcterms:W3CDTF">2022-04-19T11:15:38Z</dcterms:modified>
</cp:coreProperties>
</file>